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83" r:id="rId4"/>
    <p:sldId id="267" r:id="rId5"/>
    <p:sldId id="268" r:id="rId6"/>
    <p:sldId id="273" r:id="rId7"/>
    <p:sldId id="269" r:id="rId8"/>
    <p:sldId id="270" r:id="rId9"/>
    <p:sldId id="279" r:id="rId10"/>
    <p:sldId id="271" r:id="rId11"/>
    <p:sldId id="280" r:id="rId12"/>
    <p:sldId id="272" r:id="rId13"/>
    <p:sldId id="274" r:id="rId14"/>
    <p:sldId id="275" r:id="rId15"/>
    <p:sldId id="276" r:id="rId16"/>
    <p:sldId id="277" r:id="rId17"/>
    <p:sldId id="278" r:id="rId18"/>
    <p:sldId id="282" r:id="rId19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60"/>
  </p:normalViewPr>
  <p:slideViewPr>
    <p:cSldViewPr snapToGrid="0">
      <p:cViewPr>
        <p:scale>
          <a:sx n="82" d="100"/>
          <a:sy n="82" d="100"/>
        </p:scale>
        <p:origin x="1192" y="8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37A259A-938C-449A-87A1-03CF7373BAD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08181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679A432-280D-42CF-8364-C1DA5AEF34D3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2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10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877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11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14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12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5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13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47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14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48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15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791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16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081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17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639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BBAB49-41FF-49A3-B190-6B6338ECFB17}" type="slidenum">
              <a:rPr lang="en-GB" altLang="en-US"/>
              <a:pPr>
                <a:spcBef>
                  <a:spcPct val="0"/>
                </a:spcBef>
              </a:pPr>
              <a:t>18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32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A1444E-B082-43A4-BC81-AF870F4F9D82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86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BBAB49-41FF-49A3-B190-6B6338ECFB17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63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4489B7-C6C7-4C30-8799-706833099D2A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93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8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46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1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8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86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0DE86C-73DC-44D9-B7A9-9A8A25B1C912}" type="slidenum">
              <a:rPr lang="en-GB" altLang="en-US"/>
              <a:pPr>
                <a:spcBef>
                  <a:spcPct val="0"/>
                </a:spcBef>
              </a:pPr>
              <a:t>9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21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IMG_21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9613"/>
            <a:ext cx="9144000" cy="756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49313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4951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E58765-F737-48A0-8006-07D73B6BE35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495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9A96A-DBAA-4F6A-B576-6E1D1B0E46A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0198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E48707-8086-45B1-A672-5A2CAB4E608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8904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A4170-200D-4FFB-825B-616FC9EAC4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7747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BDFAE-2253-4684-AA71-395F0E2616B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669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4EF38-BE4F-4D79-BE22-F2372540FEE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0009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C1366-83C9-44CF-9E2C-CE04A517006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3072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D869F-0C40-4BE6-8D60-A349C2D319D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12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320EA-8A2B-4115-A9A7-7E580CF137C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2259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8C78D-E34E-4DF6-8C79-E3BBFB099C5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4912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13F-B99A-460F-B306-B43247A5718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542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03D50-24A4-4812-B026-D158F3133C0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5979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7B351C-1C5D-4B0B-A148-C2FCE1300F4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6577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IMG_2115v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4338"/>
            <a:ext cx="9144000" cy="756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A4AB7506-EE48-4696-80BA-9CA2A85B24B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3DCAA62-136F-4EAE-9B9D-9240E4E9A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9" t="49481" r="29155" b="31716"/>
          <a:stretch/>
        </p:blipFill>
        <p:spPr>
          <a:xfrm>
            <a:off x="680694" y="408109"/>
            <a:ext cx="8040677" cy="19828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C3F5BF1-1964-4468-B84B-5774794DE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9" t="37305" r="88047" b="56170"/>
          <a:stretch/>
        </p:blipFill>
        <p:spPr>
          <a:xfrm>
            <a:off x="2149652" y="408109"/>
            <a:ext cx="1524573" cy="1838823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6989736" y="3394129"/>
            <a:ext cx="89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조</a:t>
            </a:r>
            <a:endParaRPr kumimoji="1"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7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album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49400"/>
            <a:ext cx="2406304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Iterator </a:t>
            </a:r>
          </a:p>
          <a:p>
            <a:pPr eaLnBrk="1" hangingPunct="1"/>
            <a:r>
              <a:rPr lang="en-US" altLang="en-US" dirty="0" smtClean="0"/>
              <a:t> 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985376"/>
            <a:ext cx="6413500" cy="48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36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7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album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49400"/>
            <a:ext cx="2406304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Iterator </a:t>
            </a:r>
          </a:p>
          <a:p>
            <a:pPr eaLnBrk="1" hangingPunct="1"/>
            <a:r>
              <a:rPr lang="en-US" altLang="en-US" dirty="0" smtClean="0"/>
              <a:t> 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90" y="985376"/>
            <a:ext cx="5069214" cy="4850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4" y="3054235"/>
            <a:ext cx="3955942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20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7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album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49400"/>
            <a:ext cx="2406304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Iterator </a:t>
            </a:r>
          </a:p>
          <a:p>
            <a:pPr eaLnBrk="1" hangingPunct="1"/>
            <a:r>
              <a:rPr lang="en-US" altLang="en-US" dirty="0" smtClean="0"/>
              <a:t>Strategy </a:t>
            </a:r>
          </a:p>
          <a:p>
            <a:pPr eaLnBrk="1" hangingPunct="1"/>
            <a:r>
              <a:rPr lang="en-US" altLang="en-US" dirty="0" smtClean="0"/>
              <a:t>Abstract factory </a:t>
            </a:r>
            <a:r>
              <a:rPr lang="en-GB" altLang="en-US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985376"/>
            <a:ext cx="6413500" cy="48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02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Login.java</a:t>
            </a:r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27488" cy="4525963"/>
          </a:xfrm>
        </p:spPr>
        <p:txBody>
          <a:bodyPr/>
          <a:lstStyle/>
          <a:p>
            <a:pPr eaLnBrk="1" hangingPunct="1"/>
            <a:r>
              <a:rPr lang="en-GB" altLang="en-US" dirty="0" err="1" smtClean="0"/>
              <a:t>Login.java</a:t>
            </a:r>
            <a:r>
              <a:rPr lang="en-GB" altLang="en-US" dirty="0" smtClean="0"/>
              <a:t> </a:t>
            </a:r>
            <a:endParaRPr lang="en-GB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18934"/>
            <a:ext cx="3339885" cy="3553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5" y="2102415"/>
            <a:ext cx="4699000" cy="37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6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Login.java</a:t>
            </a:r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27488" cy="4525963"/>
          </a:xfrm>
        </p:spPr>
        <p:txBody>
          <a:bodyPr/>
          <a:lstStyle/>
          <a:p>
            <a:pPr eaLnBrk="1" hangingPunct="1"/>
            <a:r>
              <a:rPr lang="en-GB" altLang="en-US" dirty="0" err="1" smtClean="0"/>
              <a:t>Login.java</a:t>
            </a:r>
            <a:r>
              <a:rPr lang="en-GB" altLang="en-US" dirty="0" smtClean="0"/>
              <a:t> </a:t>
            </a:r>
            <a:endParaRPr lang="en-GB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98" y="1417638"/>
            <a:ext cx="3401878" cy="3848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862"/>
            <a:ext cx="4484688" cy="48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37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c</a:t>
            </a:r>
            <a:r>
              <a:rPr lang="en-US" altLang="en-US" dirty="0" err="1" smtClean="0"/>
              <a:t>alender.java</a:t>
            </a:r>
            <a:endParaRPr lang="en-US" altLang="en-US" dirty="0" smtClean="0"/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271688"/>
            <a:ext cx="4370522" cy="454017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/>
          <a:stretch>
            <a:fillRect/>
          </a:stretch>
        </p:blipFill>
        <p:spPr>
          <a:xfrm>
            <a:off x="4370521" y="1271688"/>
            <a:ext cx="4896033" cy="45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4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c</a:t>
            </a:r>
            <a:r>
              <a:rPr lang="en-US" altLang="en-US" dirty="0" err="1" smtClean="0"/>
              <a:t>alender.java</a:t>
            </a:r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3581426"/>
            <a:ext cx="5054600" cy="2311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" y="1473200"/>
            <a:ext cx="47625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4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c</a:t>
            </a:r>
            <a:r>
              <a:rPr lang="en-US" altLang="en-US" dirty="0" err="1" smtClean="0"/>
              <a:t>alender.java</a:t>
            </a:r>
            <a:endParaRPr lang="en-US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17638"/>
            <a:ext cx="4724400" cy="42900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277532" cy="44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99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Process Flow</a:t>
            </a:r>
          </a:p>
        </p:txBody>
      </p:sp>
      <p:sp>
        <p:nvSpPr>
          <p:cNvPr id="14344" name="Freeform 8"/>
          <p:cNvSpPr>
            <a:spLocks/>
          </p:cNvSpPr>
          <p:nvPr/>
        </p:nvSpPr>
        <p:spPr bwMode="auto">
          <a:xfrm>
            <a:off x="2266950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009193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5" name="Freeform 9"/>
          <p:cNvSpPr>
            <a:spLocks/>
          </p:cNvSpPr>
          <p:nvPr/>
        </p:nvSpPr>
        <p:spPr bwMode="auto">
          <a:xfrm>
            <a:off x="731838" y="1614488"/>
            <a:ext cx="1898650" cy="1270000"/>
          </a:xfrm>
          <a:custGeom>
            <a:avLst/>
            <a:gdLst>
              <a:gd name="T0" fmla="*/ 2147483646 w 1196"/>
              <a:gd name="T1" fmla="*/ 514111875 h 800"/>
              <a:gd name="T2" fmla="*/ 2147483646 w 1196"/>
              <a:gd name="T3" fmla="*/ 0 h 800"/>
              <a:gd name="T4" fmla="*/ 0 w 1196"/>
              <a:gd name="T5" fmla="*/ 0 h 800"/>
              <a:gd name="T6" fmla="*/ 0 w 1196"/>
              <a:gd name="T7" fmla="*/ 2016125000 h 800"/>
              <a:gd name="T8" fmla="*/ 2147483646 w 1196"/>
              <a:gd name="T9" fmla="*/ 2016125000 h 800"/>
              <a:gd name="T10" fmla="*/ 2147483646 w 1196"/>
              <a:gd name="T11" fmla="*/ 1502013125 h 800"/>
              <a:gd name="T12" fmla="*/ 2147483646 w 1196"/>
              <a:gd name="T13" fmla="*/ 1008062500 h 800"/>
              <a:gd name="T14" fmla="*/ 2147483646 w 1196"/>
              <a:gd name="T15" fmla="*/ 514111875 h 8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96" h="800">
                <a:moveTo>
                  <a:pt x="1046" y="204"/>
                </a:moveTo>
                <a:lnTo>
                  <a:pt x="892" y="0"/>
                </a:lnTo>
                <a:lnTo>
                  <a:pt x="0" y="0"/>
                </a:lnTo>
                <a:lnTo>
                  <a:pt x="0" y="800"/>
                </a:lnTo>
                <a:lnTo>
                  <a:pt x="892" y="800"/>
                </a:lnTo>
                <a:lnTo>
                  <a:pt x="1046" y="596"/>
                </a:lnTo>
                <a:lnTo>
                  <a:pt x="1196" y="400"/>
                </a:lnTo>
                <a:lnTo>
                  <a:pt x="1046" y="204"/>
                </a:lnTo>
                <a:close/>
              </a:path>
            </a:pathLst>
          </a:custGeom>
          <a:solidFill>
            <a:srgbClr val="748ED6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6" name="Freeform 10"/>
          <p:cNvSpPr>
            <a:spLocks/>
          </p:cNvSpPr>
          <p:nvPr/>
        </p:nvSpPr>
        <p:spPr bwMode="auto">
          <a:xfrm>
            <a:off x="3776663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99CCFF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5284788" y="1614488"/>
            <a:ext cx="1857375" cy="1270000"/>
          </a:xfrm>
          <a:custGeom>
            <a:avLst/>
            <a:gdLst>
              <a:gd name="T0" fmla="*/ 2147483646 w 1170"/>
              <a:gd name="T1" fmla="*/ 514111875 h 800"/>
              <a:gd name="T2" fmla="*/ 2147483646 w 1170"/>
              <a:gd name="T3" fmla="*/ 0 h 800"/>
              <a:gd name="T4" fmla="*/ 0 w 1170"/>
              <a:gd name="T5" fmla="*/ 0 h 800"/>
              <a:gd name="T6" fmla="*/ 393144375 w 1170"/>
              <a:gd name="T7" fmla="*/ 514111875 h 800"/>
              <a:gd name="T8" fmla="*/ 771167813 w 1170"/>
              <a:gd name="T9" fmla="*/ 1008062500 h 800"/>
              <a:gd name="T10" fmla="*/ 393144375 w 1170"/>
              <a:gd name="T11" fmla="*/ 1502013125 h 800"/>
              <a:gd name="T12" fmla="*/ 0 w 1170"/>
              <a:gd name="T13" fmla="*/ 2016125000 h 800"/>
              <a:gd name="T14" fmla="*/ 2147483646 w 1170"/>
              <a:gd name="T15" fmla="*/ 2016125000 h 800"/>
              <a:gd name="T16" fmla="*/ 2147483646 w 1170"/>
              <a:gd name="T17" fmla="*/ 1502013125 h 800"/>
              <a:gd name="T18" fmla="*/ 2147483646 w 1170"/>
              <a:gd name="T19" fmla="*/ 1008062500 h 800"/>
              <a:gd name="T20" fmla="*/ 2147483646 w 1170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70" h="800">
                <a:moveTo>
                  <a:pt x="1020" y="204"/>
                </a:moveTo>
                <a:lnTo>
                  <a:pt x="864" y="0"/>
                </a:lnTo>
                <a:lnTo>
                  <a:pt x="0" y="0"/>
                </a:lnTo>
                <a:lnTo>
                  <a:pt x="156" y="204"/>
                </a:lnTo>
                <a:lnTo>
                  <a:pt x="306" y="400"/>
                </a:lnTo>
                <a:lnTo>
                  <a:pt x="156" y="596"/>
                </a:lnTo>
                <a:lnTo>
                  <a:pt x="0" y="800"/>
                </a:lnTo>
                <a:lnTo>
                  <a:pt x="864" y="800"/>
                </a:lnTo>
                <a:lnTo>
                  <a:pt x="1020" y="596"/>
                </a:lnTo>
                <a:lnTo>
                  <a:pt x="1170" y="400"/>
                </a:lnTo>
                <a:lnTo>
                  <a:pt x="1020" y="204"/>
                </a:lnTo>
                <a:close/>
              </a:path>
            </a:pathLst>
          </a:custGeom>
          <a:solidFill>
            <a:srgbClr val="FFAB57"/>
          </a:solidFill>
          <a:ln w="1270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4348" name="Freeform 12"/>
          <p:cNvSpPr>
            <a:spLocks/>
          </p:cNvSpPr>
          <p:nvPr/>
        </p:nvSpPr>
        <p:spPr bwMode="auto">
          <a:xfrm>
            <a:off x="6796088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FFC993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2916238" y="2066925"/>
            <a:ext cx="7617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Menu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31875" y="2065338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cs typeface="Arial" panose="020B0604020202020204" pitchFamily="34" charset="0"/>
              </a:rPr>
              <a:t>Login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4344987" y="2065338"/>
            <a:ext cx="11208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err="1" smtClean="0">
                <a:cs typeface="Arial" panose="020B0604020202020204" pitchFamily="34" charset="0"/>
              </a:rPr>
              <a:t>Calender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5959475" y="2065338"/>
            <a:ext cx="838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Album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7366000" y="2066925"/>
            <a:ext cx="6081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Text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2325789" y="3371466"/>
            <a:ext cx="1471842" cy="950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오른쪽 화살표[R] 2"/>
          <p:cNvSpPr/>
          <p:nvPr/>
        </p:nvSpPr>
        <p:spPr>
          <a:xfrm rot="5400000" flipH="1">
            <a:off x="6987268" y="3389427"/>
            <a:ext cx="147184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65807" y="4808765"/>
            <a:ext cx="1477434" cy="1080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5630863" y="4943959"/>
            <a:ext cx="116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배경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테마</a:t>
            </a:r>
            <a:endParaRPr kumimoji="1"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474879" y="4808765"/>
            <a:ext cx="1655060" cy="1080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677985" y="4943959"/>
            <a:ext cx="145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하이라이트</a:t>
            </a:r>
            <a:endParaRPr kumimoji="1" lang="ko-KR" altLang="en-US"/>
          </a:p>
        </p:txBody>
      </p:sp>
      <p:cxnSp>
        <p:nvCxnSpPr>
          <p:cNvPr id="9" name="꺾인 연결선[E] 8"/>
          <p:cNvCxnSpPr/>
          <p:nvPr/>
        </p:nvCxnSpPr>
        <p:spPr>
          <a:xfrm flipV="1">
            <a:off x="4344987" y="3336924"/>
            <a:ext cx="2797176" cy="1359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7142163" y="3006671"/>
            <a:ext cx="0" cy="33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/>
          <p:cNvCxnSpPr/>
          <p:nvPr/>
        </p:nvCxnSpPr>
        <p:spPr>
          <a:xfrm rot="16200000" flipV="1">
            <a:off x="4631848" y="3117304"/>
            <a:ext cx="1802094" cy="1580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6272055" y="300667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87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951222" y="1909881"/>
            <a:ext cx="4982745" cy="5904656"/>
          </a:xfrm>
        </p:spPr>
        <p:txBody>
          <a:bodyPr>
            <a:noAutofit/>
          </a:bodyPr>
          <a:lstStyle/>
          <a:p>
            <a:pPr marL="571500" indent="-571500" algn="just">
              <a:lnSpc>
                <a:spcPct val="210000"/>
              </a:lnSpc>
              <a:buFont typeface="+mj-lt"/>
              <a:buAutoNum type="romanUcPeriod"/>
            </a:pPr>
            <a:r>
              <a:rPr lang="en-US" altLang="ko-KR" sz="2800" b="1" dirty="0">
                <a:latin typeface="스냅스 회상II M" pitchFamily="18" charset="-127"/>
                <a:ea typeface="스냅스 회상II M" pitchFamily="18" charset="-127"/>
              </a:rPr>
              <a:t>Project Outline</a:t>
            </a:r>
          </a:p>
          <a:p>
            <a:pPr marL="571500" indent="-571500" algn="just">
              <a:lnSpc>
                <a:spcPct val="210000"/>
              </a:lnSpc>
              <a:buFont typeface="+mj-lt"/>
              <a:buAutoNum type="romanUcPeriod"/>
            </a:pPr>
            <a:r>
              <a:rPr lang="en-US" altLang="ko-KR" sz="2800" b="1" dirty="0" smtClean="0">
                <a:latin typeface="스냅스 회상II M" pitchFamily="18" charset="-127"/>
                <a:ea typeface="스냅스 회상II M" pitchFamily="18" charset="-127"/>
              </a:rPr>
              <a:t>Process Flow</a:t>
            </a:r>
          </a:p>
          <a:p>
            <a:pPr marL="571500" indent="-571500" algn="just">
              <a:lnSpc>
                <a:spcPct val="210000"/>
              </a:lnSpc>
              <a:buFont typeface="+mj-lt"/>
              <a:buAutoNum type="romanUcPeriod"/>
            </a:pPr>
            <a:r>
              <a:rPr lang="en-US" altLang="ko-KR" sz="2800" b="1" dirty="0" smtClean="0">
                <a:latin typeface="스냅스 회상II M" pitchFamily="18" charset="-127"/>
                <a:ea typeface="스냅스 회상II M" pitchFamily="18" charset="-127"/>
              </a:rPr>
              <a:t>Demo &amp; Design pattern</a:t>
            </a:r>
            <a:endParaRPr lang="en-US" altLang="ko-KR" sz="2800" b="1" dirty="0">
              <a:latin typeface="스냅스 회상II M" pitchFamily="18" charset="-127"/>
              <a:ea typeface="스냅스 회상II M" pitchFamily="18" charset="-127"/>
            </a:endParaRPr>
          </a:p>
          <a:p>
            <a:pPr marL="571500" indent="-571500" algn="just">
              <a:lnSpc>
                <a:spcPct val="210000"/>
              </a:lnSpc>
              <a:buFont typeface="+mj-lt"/>
              <a:buAutoNum type="romanUcPeriod"/>
            </a:pPr>
            <a:endParaRPr lang="en-US" altLang="ko-KR" sz="2800" dirty="0">
              <a:latin typeface="스냅스 회상II M" pitchFamily="18" charset="-127"/>
              <a:ea typeface="스냅스 회상II M" pitchFamily="18" charset="-127"/>
            </a:endParaRPr>
          </a:p>
          <a:p>
            <a:pPr marL="571500" indent="-571500" algn="just">
              <a:lnSpc>
                <a:spcPct val="210000"/>
              </a:lnSpc>
              <a:buFont typeface="+mj-lt"/>
              <a:buAutoNum type="romanUcPeriod"/>
            </a:pPr>
            <a:endParaRPr lang="ko-KR" altLang="en-US" sz="2800" dirty="0">
              <a:latin typeface="스냅스 회상II M" pitchFamily="18" charset="-127"/>
              <a:ea typeface="스냅스 회상II M" pitchFamily="18" charset="-127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77707" y="1909881"/>
            <a:ext cx="3180139" cy="309776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896732" y="2661313"/>
            <a:ext cx="21420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smtClean="0">
                <a:ln>
                  <a:solidFill>
                    <a:schemeClr val="accent3"/>
                  </a:solidFill>
                </a:ln>
                <a:cs typeface="Arial" panose="020B0604020202020204" pitchFamily="34" charset="0"/>
              </a:rPr>
              <a:t>Table of contents </a:t>
            </a:r>
            <a:endParaRPr lang="en-US" altLang="en-US" sz="1600" dirty="0">
              <a:ln>
                <a:solidFill>
                  <a:schemeClr val="accent3"/>
                </a:solidFill>
              </a:ln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Process Flow</a:t>
            </a:r>
          </a:p>
        </p:txBody>
      </p:sp>
      <p:sp>
        <p:nvSpPr>
          <p:cNvPr id="14344" name="Freeform 8"/>
          <p:cNvSpPr>
            <a:spLocks/>
          </p:cNvSpPr>
          <p:nvPr/>
        </p:nvSpPr>
        <p:spPr bwMode="auto">
          <a:xfrm>
            <a:off x="2266950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009193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5" name="Freeform 9"/>
          <p:cNvSpPr>
            <a:spLocks/>
          </p:cNvSpPr>
          <p:nvPr/>
        </p:nvSpPr>
        <p:spPr bwMode="auto">
          <a:xfrm>
            <a:off x="731838" y="1614488"/>
            <a:ext cx="1898650" cy="1270000"/>
          </a:xfrm>
          <a:custGeom>
            <a:avLst/>
            <a:gdLst>
              <a:gd name="T0" fmla="*/ 2147483646 w 1196"/>
              <a:gd name="T1" fmla="*/ 514111875 h 800"/>
              <a:gd name="T2" fmla="*/ 2147483646 w 1196"/>
              <a:gd name="T3" fmla="*/ 0 h 800"/>
              <a:gd name="T4" fmla="*/ 0 w 1196"/>
              <a:gd name="T5" fmla="*/ 0 h 800"/>
              <a:gd name="T6" fmla="*/ 0 w 1196"/>
              <a:gd name="T7" fmla="*/ 2016125000 h 800"/>
              <a:gd name="T8" fmla="*/ 2147483646 w 1196"/>
              <a:gd name="T9" fmla="*/ 2016125000 h 800"/>
              <a:gd name="T10" fmla="*/ 2147483646 w 1196"/>
              <a:gd name="T11" fmla="*/ 1502013125 h 800"/>
              <a:gd name="T12" fmla="*/ 2147483646 w 1196"/>
              <a:gd name="T13" fmla="*/ 1008062500 h 800"/>
              <a:gd name="T14" fmla="*/ 2147483646 w 1196"/>
              <a:gd name="T15" fmla="*/ 514111875 h 8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96" h="800">
                <a:moveTo>
                  <a:pt x="1046" y="204"/>
                </a:moveTo>
                <a:lnTo>
                  <a:pt x="892" y="0"/>
                </a:lnTo>
                <a:lnTo>
                  <a:pt x="0" y="0"/>
                </a:lnTo>
                <a:lnTo>
                  <a:pt x="0" y="800"/>
                </a:lnTo>
                <a:lnTo>
                  <a:pt x="892" y="800"/>
                </a:lnTo>
                <a:lnTo>
                  <a:pt x="1046" y="596"/>
                </a:lnTo>
                <a:lnTo>
                  <a:pt x="1196" y="400"/>
                </a:lnTo>
                <a:lnTo>
                  <a:pt x="1046" y="204"/>
                </a:lnTo>
                <a:close/>
              </a:path>
            </a:pathLst>
          </a:custGeom>
          <a:solidFill>
            <a:srgbClr val="748ED6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6" name="Freeform 10"/>
          <p:cNvSpPr>
            <a:spLocks/>
          </p:cNvSpPr>
          <p:nvPr/>
        </p:nvSpPr>
        <p:spPr bwMode="auto">
          <a:xfrm>
            <a:off x="3776663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99CCFF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5284788" y="1614488"/>
            <a:ext cx="1857375" cy="1270000"/>
          </a:xfrm>
          <a:custGeom>
            <a:avLst/>
            <a:gdLst>
              <a:gd name="T0" fmla="*/ 2147483646 w 1170"/>
              <a:gd name="T1" fmla="*/ 514111875 h 800"/>
              <a:gd name="T2" fmla="*/ 2147483646 w 1170"/>
              <a:gd name="T3" fmla="*/ 0 h 800"/>
              <a:gd name="T4" fmla="*/ 0 w 1170"/>
              <a:gd name="T5" fmla="*/ 0 h 800"/>
              <a:gd name="T6" fmla="*/ 393144375 w 1170"/>
              <a:gd name="T7" fmla="*/ 514111875 h 800"/>
              <a:gd name="T8" fmla="*/ 771167813 w 1170"/>
              <a:gd name="T9" fmla="*/ 1008062500 h 800"/>
              <a:gd name="T10" fmla="*/ 393144375 w 1170"/>
              <a:gd name="T11" fmla="*/ 1502013125 h 800"/>
              <a:gd name="T12" fmla="*/ 0 w 1170"/>
              <a:gd name="T13" fmla="*/ 2016125000 h 800"/>
              <a:gd name="T14" fmla="*/ 2147483646 w 1170"/>
              <a:gd name="T15" fmla="*/ 2016125000 h 800"/>
              <a:gd name="T16" fmla="*/ 2147483646 w 1170"/>
              <a:gd name="T17" fmla="*/ 1502013125 h 800"/>
              <a:gd name="T18" fmla="*/ 2147483646 w 1170"/>
              <a:gd name="T19" fmla="*/ 1008062500 h 800"/>
              <a:gd name="T20" fmla="*/ 2147483646 w 1170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70" h="800">
                <a:moveTo>
                  <a:pt x="1020" y="204"/>
                </a:moveTo>
                <a:lnTo>
                  <a:pt x="864" y="0"/>
                </a:lnTo>
                <a:lnTo>
                  <a:pt x="0" y="0"/>
                </a:lnTo>
                <a:lnTo>
                  <a:pt x="156" y="204"/>
                </a:lnTo>
                <a:lnTo>
                  <a:pt x="306" y="400"/>
                </a:lnTo>
                <a:lnTo>
                  <a:pt x="156" y="596"/>
                </a:lnTo>
                <a:lnTo>
                  <a:pt x="0" y="800"/>
                </a:lnTo>
                <a:lnTo>
                  <a:pt x="864" y="800"/>
                </a:lnTo>
                <a:lnTo>
                  <a:pt x="1020" y="596"/>
                </a:lnTo>
                <a:lnTo>
                  <a:pt x="1170" y="400"/>
                </a:lnTo>
                <a:lnTo>
                  <a:pt x="1020" y="204"/>
                </a:lnTo>
                <a:close/>
              </a:path>
            </a:pathLst>
          </a:custGeom>
          <a:solidFill>
            <a:srgbClr val="FFAB57"/>
          </a:solidFill>
          <a:ln w="1270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4348" name="Freeform 12"/>
          <p:cNvSpPr>
            <a:spLocks/>
          </p:cNvSpPr>
          <p:nvPr/>
        </p:nvSpPr>
        <p:spPr bwMode="auto">
          <a:xfrm>
            <a:off x="6796088" y="1614488"/>
            <a:ext cx="1854200" cy="1270000"/>
          </a:xfrm>
          <a:custGeom>
            <a:avLst/>
            <a:gdLst>
              <a:gd name="T0" fmla="*/ 2147483646 w 1168"/>
              <a:gd name="T1" fmla="*/ 514111875 h 800"/>
              <a:gd name="T2" fmla="*/ 2147483646 w 1168"/>
              <a:gd name="T3" fmla="*/ 0 h 800"/>
              <a:gd name="T4" fmla="*/ 0 w 1168"/>
              <a:gd name="T5" fmla="*/ 0 h 800"/>
              <a:gd name="T6" fmla="*/ 388104063 w 1168"/>
              <a:gd name="T7" fmla="*/ 514111875 h 800"/>
              <a:gd name="T8" fmla="*/ 766127500 w 1168"/>
              <a:gd name="T9" fmla="*/ 1008062500 h 800"/>
              <a:gd name="T10" fmla="*/ 388104063 w 1168"/>
              <a:gd name="T11" fmla="*/ 1502013125 h 800"/>
              <a:gd name="T12" fmla="*/ 0 w 1168"/>
              <a:gd name="T13" fmla="*/ 2016125000 h 800"/>
              <a:gd name="T14" fmla="*/ 2147483646 w 1168"/>
              <a:gd name="T15" fmla="*/ 2016125000 h 800"/>
              <a:gd name="T16" fmla="*/ 2147483646 w 1168"/>
              <a:gd name="T17" fmla="*/ 1502013125 h 800"/>
              <a:gd name="T18" fmla="*/ 2147483646 w 1168"/>
              <a:gd name="T19" fmla="*/ 1008062500 h 800"/>
              <a:gd name="T20" fmla="*/ 2147483646 w 1168"/>
              <a:gd name="T21" fmla="*/ 514111875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rgbClr val="FFC993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2916238" y="2066925"/>
            <a:ext cx="7617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Menu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31875" y="2065338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cs typeface="Arial" panose="020B0604020202020204" pitchFamily="34" charset="0"/>
              </a:rPr>
              <a:t>Login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4344987" y="2065338"/>
            <a:ext cx="11208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err="1" smtClean="0">
                <a:cs typeface="Arial" panose="020B0604020202020204" pitchFamily="34" charset="0"/>
              </a:rPr>
              <a:t>Calender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5959475" y="2065338"/>
            <a:ext cx="838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Album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7366000" y="2066925"/>
            <a:ext cx="6081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cs typeface="Arial" panose="020B0604020202020204" pitchFamily="34" charset="0"/>
              </a:rPr>
              <a:t>Text</a:t>
            </a:r>
            <a:endParaRPr lang="en-GB" altLang="en-US" sz="1800" dirty="0">
              <a:cs typeface="Arial" panose="020B0604020202020204" pitchFamily="34" charset="0"/>
            </a:endParaRPr>
          </a:p>
        </p:txBody>
      </p:sp>
      <p:sp>
        <p:nvSpPr>
          <p:cNvPr id="2" name="오른쪽 화살표[R] 1"/>
          <p:cNvSpPr/>
          <p:nvPr/>
        </p:nvSpPr>
        <p:spPr>
          <a:xfrm rot="16200000">
            <a:off x="1958679" y="3797086"/>
            <a:ext cx="2470742" cy="127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오른쪽 화살표[R] 2"/>
          <p:cNvSpPr/>
          <p:nvPr/>
        </p:nvSpPr>
        <p:spPr>
          <a:xfrm rot="5400000" flipH="1">
            <a:off x="6863443" y="3615645"/>
            <a:ext cx="147184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1391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Project Outline</a:t>
            </a:r>
          </a:p>
        </p:txBody>
      </p:sp>
      <p:graphicFrame>
        <p:nvGraphicFramePr>
          <p:cNvPr id="19490" name="Group 3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96001550"/>
              </p:ext>
            </p:extLst>
          </p:nvPr>
        </p:nvGraphicFramePr>
        <p:xfrm>
          <a:off x="907704" y="1493867"/>
          <a:ext cx="7779096" cy="3420947"/>
        </p:xfrm>
        <a:graphic>
          <a:graphicData uri="http://schemas.openxmlformats.org/drawingml/2006/table">
            <a:tbl>
              <a:tblPr/>
              <a:tblGrid>
                <a:gridCol w="3890382"/>
                <a:gridCol w="3888714"/>
              </a:tblGrid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기능 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클래스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기능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invalidUrl="https://github.com/jaewonYoon/OODP_Gagstagram/blob/master/1st iteration/LoginFrame" tooltip="LoginFrame"/>
                        </a:rPr>
                        <a:t>LoginFrame</a:t>
                      </a:r>
                      <a:r>
                        <a:rPr lang="en-US" altLang="ko-KR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로그인 </a:t>
                      </a: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GUI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 invalidUrl="https://github.com/jaewonYoon/OODP_Gagstagram/blob/master/1st iteration/Loginjava" tooltip="Loginjava"/>
                        </a:rPr>
                        <a:t>Login.java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로그인 기능구현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0" i="0" u="sng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 invalidUrl="https://github.com/jaewonYoon/OODP_Gagstagram/blob/master/1st iteration/calendar.java" tooltip="calendar.java"/>
                        </a:rPr>
                        <a:t>calendar.java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달력기능구현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 invalidUrl="https://github.com/jaewonYoon/OODP_Gagstagram/blob/master/1st iteration/chooser.java" tooltip="chooser.java"/>
                        </a:rPr>
                        <a:t>chooser.java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파일 선택 및 저장 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8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 invalidUrl="https://github.com/jaewonYoon/OODP_Gagstagram/blob/master/1st iteration/album.java" tooltip="album.java"/>
                        </a:rPr>
                        <a:t>album.java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앨범 슬라이드 쇼로 보이기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041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Demo  </a:t>
            </a:r>
            <a:r>
              <a:rPr lang="ko-KR" altLang="en-US" dirty="0" smtClean="0"/>
              <a:t>시연 </a:t>
            </a:r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27488" cy="4525963"/>
          </a:xfrm>
        </p:spPr>
        <p:txBody>
          <a:bodyPr/>
          <a:lstStyle/>
          <a:p>
            <a:pPr eaLnBrk="1" hangingPunct="1"/>
            <a:r>
              <a:rPr lang="en-GB" altLang="en-US" dirty="0" err="1" smtClean="0"/>
              <a:t>Album.java</a:t>
            </a:r>
            <a:r>
              <a:rPr lang="en-GB" altLang="en-US" dirty="0" smtClean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7766"/>
            <a:ext cx="4447309" cy="3117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09" y="2607766"/>
            <a:ext cx="4239491" cy="31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1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filechooser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4" y="1417638"/>
            <a:ext cx="3661756" cy="1930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4" y="3348038"/>
            <a:ext cx="3661756" cy="1866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1417638"/>
            <a:ext cx="419862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79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filechooser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27488" cy="4525963"/>
          </a:xfrm>
        </p:spPr>
        <p:txBody>
          <a:bodyPr/>
          <a:lstStyle/>
          <a:p>
            <a:pPr eaLnBrk="1" hangingPunct="1"/>
            <a:r>
              <a:rPr lang="en-GB" altLang="en-US" dirty="0" err="1" smtClean="0"/>
              <a:t>Album.java</a:t>
            </a:r>
            <a:r>
              <a:rPr lang="en-GB" altLang="en-US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24" y="1600200"/>
            <a:ext cx="5926976" cy="4285211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457200" y="3161654"/>
            <a:ext cx="20845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Singleton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달력에서 빈번한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자료 업로드</a:t>
            </a:r>
            <a:r>
              <a:rPr kumimoji="1" lang="en-US" altLang="ko-KR" dirty="0" smtClean="0"/>
              <a:t>..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텍스트작성에서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자료 업로드</a:t>
            </a:r>
            <a:r>
              <a:rPr kumimoji="1" lang="en-US" altLang="ko-KR" dirty="0" smtClean="0"/>
              <a:t>..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앨범 업로드</a:t>
            </a:r>
            <a:r>
              <a:rPr kumimoji="1" lang="en-US" altLang="ko-KR" dirty="0" smtClean="0"/>
              <a:t>..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96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7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album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49400"/>
            <a:ext cx="2406304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Strategy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04" y="985376"/>
            <a:ext cx="6413500" cy="48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8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7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album</a:t>
            </a:r>
            <a:r>
              <a:rPr lang="en-GB" altLang="en-US" dirty="0" smtClean="0"/>
              <a:t>.java </a:t>
            </a:r>
            <a:endParaRPr lang="en-GB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49400"/>
            <a:ext cx="2406304" cy="4525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Strategy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Variety concepts of Slide show </a:t>
            </a:r>
            <a:br>
              <a:rPr lang="en-US" altLang="en-US" dirty="0" smtClean="0"/>
            </a:br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153545" y="1192736"/>
            <a:ext cx="1797804" cy="1581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65341" y="3812381"/>
            <a:ext cx="1948720" cy="2055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51349" y="3812380"/>
            <a:ext cx="1859797" cy="2055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365166" y="2845401"/>
            <a:ext cx="542440" cy="74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5951349" y="2845401"/>
            <a:ext cx="714956" cy="79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572000" y="1319801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album</a:t>
            </a:r>
            <a:endParaRPr kumimoji="1" lang="ko-KR" altLang="en-US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2255003" y="3968677"/>
            <a:ext cx="204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FadeIn</a:t>
            </a:r>
            <a:r>
              <a:rPr kumimoji="1" lang="en-US" altLang="ko-KR" dirty="0" smtClean="0"/>
              <a:t> album</a:t>
            </a:r>
            <a:endParaRPr kumimoji="1"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6044339" y="3968677"/>
            <a:ext cx="204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FadeOut</a:t>
            </a:r>
            <a:r>
              <a:rPr kumimoji="1" lang="en-US" altLang="ko-KR" dirty="0" smtClean="0"/>
              <a:t> album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2255003" y="4633993"/>
            <a:ext cx="148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Fadein</a:t>
            </a:r>
            <a:r>
              <a:rPr kumimoji="1" lang="en-US" altLang="ko-KR" dirty="0" smtClean="0"/>
              <a:t>()</a:t>
            </a:r>
            <a:endParaRPr kumimoji="1" lang="ko-KR" altLang="en-US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4383162" y="1844298"/>
            <a:ext cx="128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Upload()</a:t>
            </a:r>
            <a:endParaRPr kumimoji="1" lang="ko-KR" altLang="en-US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4383162" y="2309247"/>
            <a:ext cx="148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Display()</a:t>
            </a:r>
            <a:endParaRPr kumimoji="1" lang="ko-KR" altLang="en-US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2270694" y="5061886"/>
            <a:ext cx="123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Upload()</a:t>
            </a:r>
            <a:endParaRPr kumimoji="1"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2270694" y="5449344"/>
            <a:ext cx="109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display</a:t>
            </a:r>
            <a:endParaRPr kumimoji="1" lang="ko-KR" altLang="en-US" dirty="0"/>
          </a:p>
        </p:txBody>
      </p:sp>
      <p:cxnSp>
        <p:nvCxnSpPr>
          <p:cNvPr id="20" name="직선 연결선[R] 19"/>
          <p:cNvCxnSpPr/>
          <p:nvPr/>
        </p:nvCxnSpPr>
        <p:spPr>
          <a:xfrm>
            <a:off x="4153545" y="1689133"/>
            <a:ext cx="1797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/>
          <p:cNvCxnSpPr/>
          <p:nvPr/>
        </p:nvCxnSpPr>
        <p:spPr>
          <a:xfrm>
            <a:off x="4153544" y="1844298"/>
            <a:ext cx="1800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/>
          <p:cNvCxnSpPr/>
          <p:nvPr/>
        </p:nvCxnSpPr>
        <p:spPr>
          <a:xfrm>
            <a:off x="5951349" y="4350924"/>
            <a:ext cx="1800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/>
          <p:cNvCxnSpPr/>
          <p:nvPr/>
        </p:nvCxnSpPr>
        <p:spPr>
          <a:xfrm>
            <a:off x="2107606" y="4350924"/>
            <a:ext cx="1906455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6044339" y="4633993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Fadeout()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05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E2FAD"/>
      </a:dk1>
      <a:lt1>
        <a:srgbClr val="FFFFFF"/>
      </a:lt1>
      <a:dk2>
        <a:srgbClr val="0E2FAD"/>
      </a:dk2>
      <a:lt2>
        <a:srgbClr val="B3CCE6"/>
      </a:lt2>
      <a:accent1>
        <a:srgbClr val="7FD7FC"/>
      </a:accent1>
      <a:accent2>
        <a:srgbClr val="6BA7F8"/>
      </a:accent2>
      <a:accent3>
        <a:srgbClr val="FFFFFF"/>
      </a:accent3>
      <a:accent4>
        <a:srgbClr val="0A2793"/>
      </a:accent4>
      <a:accent5>
        <a:srgbClr val="C0E8FD"/>
      </a:accent5>
      <a:accent6>
        <a:srgbClr val="6097E1"/>
      </a:accent6>
      <a:hlink>
        <a:srgbClr val="FFAB57"/>
      </a:hlink>
      <a:folHlink>
        <a:srgbClr val="007B7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E2F67"/>
        </a:dk1>
        <a:lt1>
          <a:srgbClr val="FFFFFF"/>
        </a:lt1>
        <a:dk2>
          <a:srgbClr val="0E6224"/>
        </a:dk2>
        <a:lt2>
          <a:srgbClr val="7ACCE6"/>
        </a:lt2>
        <a:accent1>
          <a:srgbClr val="745D4A"/>
        </a:accent1>
        <a:accent2>
          <a:srgbClr val="E28000"/>
        </a:accent2>
        <a:accent3>
          <a:srgbClr val="FFFFFF"/>
        </a:accent3>
        <a:accent4>
          <a:srgbClr val="0A2757"/>
        </a:accent4>
        <a:accent5>
          <a:srgbClr val="BCB6B1"/>
        </a:accent5>
        <a:accent6>
          <a:srgbClr val="CD7300"/>
        </a:accent6>
        <a:hlink>
          <a:srgbClr val="FFAB2D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131</Words>
  <Application>Microsoft Macintosh PowerPoint</Application>
  <PresentationFormat>화면 슬라이드 쇼(4:3)</PresentationFormat>
  <Paragraphs>95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스냅스 회상II M</vt:lpstr>
      <vt:lpstr>Arial</vt:lpstr>
      <vt:lpstr>Default Design</vt:lpstr>
      <vt:lpstr>PowerPoint 프레젠테이션</vt:lpstr>
      <vt:lpstr>PowerPoint 프레젠테이션</vt:lpstr>
      <vt:lpstr>Process Flow</vt:lpstr>
      <vt:lpstr>Project Outline</vt:lpstr>
      <vt:lpstr>Demo  시연 </vt:lpstr>
      <vt:lpstr>filechooser.java </vt:lpstr>
      <vt:lpstr>filechooser.java </vt:lpstr>
      <vt:lpstr>album.java </vt:lpstr>
      <vt:lpstr>album.java </vt:lpstr>
      <vt:lpstr>album.java </vt:lpstr>
      <vt:lpstr>album.java </vt:lpstr>
      <vt:lpstr>album.java </vt:lpstr>
      <vt:lpstr>Login.java</vt:lpstr>
      <vt:lpstr>Login.java</vt:lpstr>
      <vt:lpstr>calender.java</vt:lpstr>
      <vt:lpstr>calender.java</vt:lpstr>
      <vt:lpstr>calender.java</vt:lpstr>
      <vt:lpstr>Process Flow</vt:lpstr>
    </vt:vector>
  </TitlesOfParts>
  <Company>Clearly Presented Ltd</Company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Pencils template</dc:title>
  <dc:creator>Presentation Magazine</dc:creator>
  <cp:lastModifiedBy>윤재원</cp:lastModifiedBy>
  <cp:revision>31</cp:revision>
  <dcterms:created xsi:type="dcterms:W3CDTF">2009-11-03T13:35:13Z</dcterms:created>
  <dcterms:modified xsi:type="dcterms:W3CDTF">2018-05-03T00:35:28Z</dcterms:modified>
</cp:coreProperties>
</file>